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F5D53-6D64-433F-83DC-800E90895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212121"/>
                </a:solidFill>
              </a:rPr>
              <a:t>RAM WORKS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18032-73BD-4DBA-884B-F9268BB18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088" y="3289783"/>
            <a:ext cx="3958846" cy="21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5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63CEE-C616-4000-982D-FD94BCB0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Reviewing your work order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E68CF6-E7EE-40AA-AC37-8176A44C8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7971" y="914400"/>
            <a:ext cx="5950218" cy="468004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10989-5F32-4460-A960-3CA61AC79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After clicking the </a:t>
            </a:r>
            <a:r>
              <a:rPr lang="en-GB" dirty="0">
                <a:solidFill>
                  <a:srgbClr val="003300"/>
                </a:solidFill>
              </a:rPr>
              <a:t>Review</a:t>
            </a:r>
            <a:r>
              <a:rPr lang="en-GB" dirty="0"/>
              <a:t> button, it will show all information that you have entered.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Please review carefully before clicking </a:t>
            </a:r>
            <a:r>
              <a:rPr lang="en-GB" dirty="0">
                <a:solidFill>
                  <a:srgbClr val="003300"/>
                </a:solidFill>
              </a:rPr>
              <a:t>Submit</a:t>
            </a:r>
            <a:r>
              <a:rPr lang="en-GB" dirty="0"/>
              <a:t>. 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BFC75-BB01-4E17-BB28-5BECC29FF3D5}"/>
              </a:ext>
            </a:extLst>
          </p:cNvPr>
          <p:cNvSpPr/>
          <p:nvPr/>
        </p:nvSpPr>
        <p:spPr>
          <a:xfrm>
            <a:off x="5683348" y="1505243"/>
            <a:ext cx="886264" cy="112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CB79C0-BDB8-4149-BA26-05400F2D8FDD}"/>
              </a:ext>
            </a:extLst>
          </p:cNvPr>
          <p:cNvSpPr/>
          <p:nvPr/>
        </p:nvSpPr>
        <p:spPr>
          <a:xfrm>
            <a:off x="5964702" y="1758462"/>
            <a:ext cx="717452" cy="112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A1EF-777B-4970-B8E3-26F99DD4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Congratulations!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4E9EBF-5C96-418A-B58F-48A9CB6E1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5925" y="1676400"/>
            <a:ext cx="5314950" cy="35052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C6EA5-539A-42A6-A71B-961152C5D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Congratulations! </a:t>
            </a:r>
            <a:r>
              <a:rPr lang="en-GB" dirty="0"/>
              <a:t>Your work order has been submitted.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should automatically be returned to the Corrective Maintenance page.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will e-mail you an update once the work order has been assigned.</a:t>
            </a:r>
          </a:p>
        </p:txBody>
      </p:sp>
    </p:spTree>
    <p:extLst>
      <p:ext uri="{BB962C8B-B14F-4D97-AF65-F5344CB8AC3E}">
        <p14:creationId xmlns:p14="http://schemas.microsoft.com/office/powerpoint/2010/main" val="402388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1769-3175-4335-9FD5-3F453E60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2138288"/>
            <a:ext cx="3718455" cy="621845"/>
          </a:xfrm>
        </p:spPr>
        <p:txBody>
          <a:bodyPr/>
          <a:lstStyle/>
          <a:p>
            <a:r>
              <a:rPr lang="en-US" dirty="0"/>
              <a:t>Login Page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4A9A1-336F-49CC-B663-930762859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CSU Affiliation (Student, Employee, Faculty)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 in with SSO (your </a:t>
            </a:r>
            <a:r>
              <a:rPr lang="en-US" dirty="0" err="1"/>
              <a:t>eName</a:t>
            </a:r>
            <a:r>
              <a:rPr lang="en-US" dirty="0"/>
              <a:t> and Password)</a:t>
            </a:r>
          </a:p>
          <a:p>
            <a:endParaRPr lang="en-US" b="1" dirty="0"/>
          </a:p>
          <a:p>
            <a:r>
              <a:rPr lang="en-US" b="1" dirty="0"/>
              <a:t>Guest or no CSU ID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your e-mail address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B63BB4-92C8-4FD2-8E4F-D8C3EBBC2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3451" y="1158391"/>
            <a:ext cx="6087243" cy="431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4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860E2-4E37-4F58-91F2-BE8A6DC9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Corrective Maintenance Screen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47E7D1-4E40-4A34-B45B-58868FFD2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64" t="2292"/>
          <a:stretch/>
        </p:blipFill>
        <p:spPr>
          <a:xfrm>
            <a:off x="5697416" y="1205798"/>
            <a:ext cx="5018649" cy="444640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49B49-1165-4B3F-A744-CC3AA95FA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Click on the Corrective Maintenance Icon to create a service request.</a:t>
            </a:r>
          </a:p>
        </p:txBody>
      </p:sp>
    </p:spTree>
    <p:extLst>
      <p:ext uri="{BB962C8B-B14F-4D97-AF65-F5344CB8AC3E}">
        <p14:creationId xmlns:p14="http://schemas.microsoft.com/office/powerpoint/2010/main" val="168807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0864A58-139A-4AB5-9D97-C3C51BC82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3520" y="960133"/>
            <a:ext cx="6241085" cy="4849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A10F6-7FB2-4D2A-ACB1-14BC5E6DB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Details Page 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14FF1-9F16-4860-BD22-B981903FA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Enter your </a:t>
            </a:r>
            <a:r>
              <a:rPr lang="en-GB" b="1" dirty="0"/>
              <a:t>name.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Enter your </a:t>
            </a:r>
            <a:r>
              <a:rPr lang="en-GB" b="1" dirty="0"/>
              <a:t>phone number </a:t>
            </a:r>
            <a:r>
              <a:rPr lang="en-GB" dirty="0"/>
              <a:t>so we can contact you if we have any questions on the request.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Select which </a:t>
            </a:r>
            <a:r>
              <a:rPr lang="en-GB" b="1" dirty="0"/>
              <a:t>building</a:t>
            </a:r>
            <a:r>
              <a:rPr lang="en-GB" dirty="0"/>
              <a:t> the issue is in by using the arrow for the drop-down box.  (You can search by building number or name such as Lory Student Center).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AF3432-CF21-458A-B197-741E043D2B42}"/>
              </a:ext>
            </a:extLst>
          </p:cNvPr>
          <p:cNvSpPr/>
          <p:nvPr/>
        </p:nvSpPr>
        <p:spPr>
          <a:xfrm>
            <a:off x="6025662" y="2341620"/>
            <a:ext cx="1402080" cy="21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3ADF1-9453-4A63-BE0E-43F0F14782AC}"/>
              </a:ext>
            </a:extLst>
          </p:cNvPr>
          <p:cNvSpPr/>
          <p:nvPr/>
        </p:nvSpPr>
        <p:spPr>
          <a:xfrm>
            <a:off x="6025661" y="3429000"/>
            <a:ext cx="1261403" cy="21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1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5D30-2B27-4C77-A4B0-99C2C853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12" y="1388531"/>
            <a:ext cx="3718455" cy="1371600"/>
          </a:xfrm>
        </p:spPr>
        <p:txBody>
          <a:bodyPr/>
          <a:lstStyle/>
          <a:p>
            <a:r>
              <a:rPr lang="en-GB" dirty="0"/>
              <a:t>Building Information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C4FFAA-4D84-4489-BD2D-E763C8E81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4468" y="1533377"/>
            <a:ext cx="6883194" cy="33254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B902B-61EF-4E51-8724-F165F6AEE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912" y="3031065"/>
            <a:ext cx="3718455" cy="24384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After selecting the building, you can use the drop-down box to select the </a:t>
            </a:r>
            <a:r>
              <a:rPr lang="en-GB" b="1" dirty="0"/>
              <a:t>floor</a:t>
            </a:r>
            <a:r>
              <a:rPr lang="en-GB" dirty="0"/>
              <a:t> and </a:t>
            </a:r>
            <a:r>
              <a:rPr lang="en-GB" b="1" dirty="0"/>
              <a:t>room location</a:t>
            </a:r>
            <a:r>
              <a:rPr lang="en-GB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Click the </a:t>
            </a:r>
            <a:r>
              <a:rPr lang="en-GB" dirty="0">
                <a:solidFill>
                  <a:srgbClr val="002060"/>
                </a:solidFill>
              </a:rPr>
              <a:t>N</a:t>
            </a:r>
            <a:r>
              <a:rPr lang="en-GB" b="1" dirty="0">
                <a:solidFill>
                  <a:srgbClr val="002060"/>
                </a:solidFill>
              </a:rPr>
              <a:t>ext</a:t>
            </a:r>
            <a:r>
              <a:rPr lang="en-GB" dirty="0"/>
              <a:t> button.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7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8065-5AFD-4543-ACE2-D9D06C2F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Selecting an Issue page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723CAB-CA76-48CD-9D46-0FDEB4A2E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0129" y="798104"/>
            <a:ext cx="4578301" cy="526179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B27D9-4714-47F3-B94C-05D5DCAA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 the </a:t>
            </a:r>
            <a:r>
              <a:rPr lang="en-GB" b="1" dirty="0"/>
              <a:t>Issue</a:t>
            </a:r>
            <a:r>
              <a:rPr lang="en-GB" dirty="0"/>
              <a:t> page, select which category the issue falls 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there are multiple issues, select as many categories as needed.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Click the </a:t>
            </a:r>
            <a:r>
              <a:rPr lang="en-GB" dirty="0">
                <a:solidFill>
                  <a:srgbClr val="002060"/>
                </a:solidFill>
              </a:rPr>
              <a:t>N</a:t>
            </a:r>
            <a:r>
              <a:rPr lang="en-GB" b="1" dirty="0">
                <a:solidFill>
                  <a:srgbClr val="002060"/>
                </a:solidFill>
              </a:rPr>
              <a:t>ext</a:t>
            </a:r>
            <a:r>
              <a:rPr lang="en-GB" dirty="0"/>
              <a:t> button.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7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A515-D6D0-49B2-BEE9-E96F9AE8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Selecting the Issue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3CAD4-FE7C-44F4-A7FE-06EF0ACE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Depending on which category the issue is under, there are different options.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Select the item that has the issue.</a:t>
            </a:r>
          </a:p>
          <a:p>
            <a:pPr algn="l"/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617222-C375-4277-BD8B-23C579F8F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859709"/>
            <a:ext cx="4277029" cy="51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1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1764-9CB7-47A7-8A9E-4D70BE8C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 description box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3A6BB-D9EF-49FE-BC3E-6F13B637F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Please be as descriptive as possible when filling out this box. Extra details describing the issue will be helpful.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Click “Browse” to add a picture of the issue.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Click the </a:t>
            </a:r>
            <a:r>
              <a:rPr lang="en-GB" dirty="0">
                <a:solidFill>
                  <a:srgbClr val="002060"/>
                </a:solidFill>
              </a:rPr>
              <a:t>N</a:t>
            </a:r>
            <a:r>
              <a:rPr lang="en-GB" b="1" dirty="0">
                <a:solidFill>
                  <a:srgbClr val="002060"/>
                </a:solidFill>
              </a:rPr>
              <a:t>ext</a:t>
            </a:r>
            <a:r>
              <a:rPr lang="en-GB" dirty="0"/>
              <a:t> button.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D108BD-727A-40D7-BD67-99C50C1D6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2207979"/>
            <a:ext cx="5470525" cy="24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6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22BE3-93EF-4F1E-8CB4-CD84D864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your work order page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5D49C2-1021-49D6-948E-D6EEC2643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7664" y="2074334"/>
            <a:ext cx="5470525" cy="321284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539C8-B1FD-46B0-AF6E-67E549C3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When you get to this page, it’s important to note that your work order </a:t>
            </a:r>
            <a:r>
              <a:rPr lang="en-GB" b="1" dirty="0"/>
              <a:t>has not yet </a:t>
            </a:r>
            <a:r>
              <a:rPr lang="en-GB" dirty="0"/>
              <a:t>been submitted. It may take a few seconds for the </a:t>
            </a:r>
            <a:r>
              <a:rPr lang="en-GB" dirty="0">
                <a:solidFill>
                  <a:srgbClr val="003300"/>
                </a:solidFill>
              </a:rPr>
              <a:t>Review</a:t>
            </a:r>
            <a:r>
              <a:rPr lang="en-GB" dirty="0"/>
              <a:t> button to appear.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Click on the </a:t>
            </a:r>
            <a:r>
              <a:rPr lang="en-GB" dirty="0">
                <a:solidFill>
                  <a:srgbClr val="003300"/>
                </a:solidFill>
              </a:rPr>
              <a:t>Review</a:t>
            </a:r>
            <a:r>
              <a:rPr lang="en-GB" dirty="0"/>
              <a:t> button to check the work order.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64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343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RAM WORKS</vt:lpstr>
      <vt:lpstr>Login Page</vt:lpstr>
      <vt:lpstr>Corrective Maintenance Screen</vt:lpstr>
      <vt:lpstr>Contact Details Page  </vt:lpstr>
      <vt:lpstr>Building Information</vt:lpstr>
      <vt:lpstr>Selecting an Issue page</vt:lpstr>
      <vt:lpstr>Selecting the Issue </vt:lpstr>
      <vt:lpstr>Issue description box</vt:lpstr>
      <vt:lpstr>Review your work order page</vt:lpstr>
      <vt:lpstr>Reviewing your work order</vt:lpstr>
      <vt:lpstr>Congratulations!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 Service Request</dc:title>
  <dc:creator>Mcmillan,Dayna (EID)</dc:creator>
  <cp:lastModifiedBy>Millsapps,Kristy</cp:lastModifiedBy>
  <cp:revision>14</cp:revision>
  <dcterms:created xsi:type="dcterms:W3CDTF">2020-06-30T17:14:27Z</dcterms:created>
  <dcterms:modified xsi:type="dcterms:W3CDTF">2020-07-09T21:51:08Z</dcterms:modified>
</cp:coreProperties>
</file>